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8"/>
  </p:notesMasterIdLst>
  <p:sldIdLst>
    <p:sldId id="256" r:id="rId5"/>
    <p:sldId id="258" r:id="rId6"/>
    <p:sldId id="257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B57C"/>
    <a:srgbClr val="FFE615"/>
    <a:srgbClr val="02726D"/>
    <a:srgbClr val="23477C"/>
    <a:srgbClr val="FFF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771"/>
  </p:normalViewPr>
  <p:slideViewPr>
    <p:cSldViewPr snapToGrid="0" snapToObjects="1">
      <p:cViewPr varScale="1">
        <p:scale>
          <a:sx n="100" d="100"/>
          <a:sy n="100" d="100"/>
        </p:scale>
        <p:origin x="2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 " userId="e365c7fe-82c1-4452-a6a4-a6bf0b6180ff" providerId="ADAL" clId="{9FA4C6F4-A6CD-6845-B7C8-1E7B8DBF2340}"/>
    <pc:docChg chg="modSld">
      <pc:chgData name=" " userId="e365c7fe-82c1-4452-a6a4-a6bf0b6180ff" providerId="ADAL" clId="{9FA4C6F4-A6CD-6845-B7C8-1E7B8DBF2340}" dt="2020-10-27T12:56:19.976" v="47" actId="207"/>
      <pc:docMkLst>
        <pc:docMk/>
      </pc:docMkLst>
      <pc:sldChg chg="modSp mod">
        <pc:chgData name=" " userId="e365c7fe-82c1-4452-a6a4-a6bf0b6180ff" providerId="ADAL" clId="{9FA4C6F4-A6CD-6845-B7C8-1E7B8DBF2340}" dt="2020-10-27T08:16:43.963" v="11" actId="20577"/>
        <pc:sldMkLst>
          <pc:docMk/>
          <pc:sldMk cId="3642573721" sldId="256"/>
        </pc:sldMkLst>
        <pc:spChg chg="mod">
          <ac:chgData name=" " userId="e365c7fe-82c1-4452-a6a4-a6bf0b6180ff" providerId="ADAL" clId="{9FA4C6F4-A6CD-6845-B7C8-1E7B8DBF2340}" dt="2020-10-27T08:16:36.360" v="1" actId="20577"/>
          <ac:spMkLst>
            <pc:docMk/>
            <pc:sldMk cId="3642573721" sldId="256"/>
            <ac:spMk id="17" creationId="{E3DED6DD-AD1B-7049-A2FF-20F7877BED3D}"/>
          </ac:spMkLst>
        </pc:spChg>
        <pc:spChg chg="mod">
          <ac:chgData name=" " userId="e365c7fe-82c1-4452-a6a4-a6bf0b6180ff" providerId="ADAL" clId="{9FA4C6F4-A6CD-6845-B7C8-1E7B8DBF2340}" dt="2020-10-27T08:16:43.963" v="11" actId="20577"/>
          <ac:spMkLst>
            <pc:docMk/>
            <pc:sldMk cId="3642573721" sldId="256"/>
            <ac:spMk id="18" creationId="{4F857E86-2FD9-744D-A2E6-A8A916627C8B}"/>
          </ac:spMkLst>
        </pc:spChg>
      </pc:sldChg>
      <pc:sldChg chg="modSp mod">
        <pc:chgData name=" " userId="e365c7fe-82c1-4452-a6a4-a6bf0b6180ff" providerId="ADAL" clId="{9FA4C6F4-A6CD-6845-B7C8-1E7B8DBF2340}" dt="2020-10-27T12:56:19.976" v="47" actId="207"/>
        <pc:sldMkLst>
          <pc:docMk/>
          <pc:sldMk cId="2373649817" sldId="257"/>
        </pc:sldMkLst>
        <pc:spChg chg="mod">
          <ac:chgData name=" " userId="e365c7fe-82c1-4452-a6a4-a6bf0b6180ff" providerId="ADAL" clId="{9FA4C6F4-A6CD-6845-B7C8-1E7B8DBF2340}" dt="2020-10-27T12:55:57.295" v="40" actId="207"/>
          <ac:spMkLst>
            <pc:docMk/>
            <pc:sldMk cId="2373649817" sldId="257"/>
            <ac:spMk id="17" creationId="{64D3F3C6-D64D-0847-AAC5-7B3EB6C25135}"/>
          </ac:spMkLst>
        </pc:spChg>
        <pc:spChg chg="mod">
          <ac:chgData name=" " userId="e365c7fe-82c1-4452-a6a4-a6bf0b6180ff" providerId="ADAL" clId="{9FA4C6F4-A6CD-6845-B7C8-1E7B8DBF2340}" dt="2020-10-27T12:55:59.973" v="41" actId="207"/>
          <ac:spMkLst>
            <pc:docMk/>
            <pc:sldMk cId="2373649817" sldId="257"/>
            <ac:spMk id="18" creationId="{73EB3247-9926-AF47-9994-45B40ED0E2C4}"/>
          </ac:spMkLst>
        </pc:spChg>
        <pc:spChg chg="mod">
          <ac:chgData name=" " userId="e365c7fe-82c1-4452-a6a4-a6bf0b6180ff" providerId="ADAL" clId="{9FA4C6F4-A6CD-6845-B7C8-1E7B8DBF2340}" dt="2020-10-27T12:56:05.945" v="43" actId="207"/>
          <ac:spMkLst>
            <pc:docMk/>
            <pc:sldMk cId="2373649817" sldId="257"/>
            <ac:spMk id="21" creationId="{066A717D-D583-244D-A742-A81BAA8004CD}"/>
          </ac:spMkLst>
        </pc:spChg>
        <pc:spChg chg="mod">
          <ac:chgData name=" " userId="e365c7fe-82c1-4452-a6a4-a6bf0b6180ff" providerId="ADAL" clId="{9FA4C6F4-A6CD-6845-B7C8-1E7B8DBF2340}" dt="2020-10-27T12:56:02.784" v="42" actId="207"/>
          <ac:spMkLst>
            <pc:docMk/>
            <pc:sldMk cId="2373649817" sldId="257"/>
            <ac:spMk id="22" creationId="{DE494DE8-72F1-2044-8810-6862F45245CE}"/>
          </ac:spMkLst>
        </pc:spChg>
        <pc:spChg chg="mod">
          <ac:chgData name=" " userId="e365c7fe-82c1-4452-a6a4-a6bf0b6180ff" providerId="ADAL" clId="{9FA4C6F4-A6CD-6845-B7C8-1E7B8DBF2340}" dt="2020-10-27T12:56:16.834" v="46" actId="207"/>
          <ac:spMkLst>
            <pc:docMk/>
            <pc:sldMk cId="2373649817" sldId="257"/>
            <ac:spMk id="23" creationId="{6A48B6E8-7CAD-0548-81AA-1491664AE60A}"/>
          </ac:spMkLst>
        </pc:spChg>
        <pc:spChg chg="mod">
          <ac:chgData name=" " userId="e365c7fe-82c1-4452-a6a4-a6bf0b6180ff" providerId="ADAL" clId="{9FA4C6F4-A6CD-6845-B7C8-1E7B8DBF2340}" dt="2020-10-27T12:56:09.718" v="44" actId="207"/>
          <ac:spMkLst>
            <pc:docMk/>
            <pc:sldMk cId="2373649817" sldId="257"/>
            <ac:spMk id="26" creationId="{B553D526-665A-3940-8567-0E81448C5DDD}"/>
          </ac:spMkLst>
        </pc:spChg>
        <pc:spChg chg="mod">
          <ac:chgData name=" " userId="e365c7fe-82c1-4452-a6a4-a6bf0b6180ff" providerId="ADAL" clId="{9FA4C6F4-A6CD-6845-B7C8-1E7B8DBF2340}" dt="2020-10-27T12:56:13.682" v="45" actId="207"/>
          <ac:spMkLst>
            <pc:docMk/>
            <pc:sldMk cId="2373649817" sldId="257"/>
            <ac:spMk id="27" creationId="{E5755CFB-205B-3444-95A2-529317177FB4}"/>
          </ac:spMkLst>
        </pc:spChg>
        <pc:spChg chg="mod">
          <ac:chgData name=" " userId="e365c7fe-82c1-4452-a6a4-a6bf0b6180ff" providerId="ADAL" clId="{9FA4C6F4-A6CD-6845-B7C8-1E7B8DBF2340}" dt="2020-10-27T12:56:19.976" v="47" actId="207"/>
          <ac:spMkLst>
            <pc:docMk/>
            <pc:sldMk cId="2373649817" sldId="257"/>
            <ac:spMk id="28" creationId="{A2954E1A-EE59-2840-8489-D5B156317406}"/>
          </ac:spMkLst>
        </pc:spChg>
        <pc:spChg chg="mod">
          <ac:chgData name=" " userId="e365c7fe-82c1-4452-a6a4-a6bf0b6180ff" providerId="ADAL" clId="{9FA4C6F4-A6CD-6845-B7C8-1E7B8DBF2340}" dt="2020-10-27T08:17:11.291" v="27" actId="20577"/>
          <ac:spMkLst>
            <pc:docMk/>
            <pc:sldMk cId="2373649817" sldId="257"/>
            <ac:spMk id="59" creationId="{A9F686BA-9EC1-C64F-8408-2B01A127FF84}"/>
          </ac:spMkLst>
        </pc:spChg>
        <pc:spChg chg="mod">
          <ac:chgData name=" " userId="e365c7fe-82c1-4452-a6a4-a6bf0b6180ff" providerId="ADAL" clId="{9FA4C6F4-A6CD-6845-B7C8-1E7B8DBF2340}" dt="2020-10-27T08:17:16.405" v="37" actId="20577"/>
          <ac:spMkLst>
            <pc:docMk/>
            <pc:sldMk cId="2373649817" sldId="257"/>
            <ac:spMk id="60" creationId="{D819BF34-6FDB-F241-9E85-00A5FF9A7FB9}"/>
          </ac:spMkLst>
        </pc:spChg>
      </pc:sldChg>
      <pc:sldChg chg="modSp mod">
        <pc:chgData name=" " userId="e365c7fe-82c1-4452-a6a4-a6bf0b6180ff" providerId="ADAL" clId="{9FA4C6F4-A6CD-6845-B7C8-1E7B8DBF2340}" dt="2020-10-27T08:17:03.121" v="25" actId="20577"/>
        <pc:sldMkLst>
          <pc:docMk/>
          <pc:sldMk cId="935886100" sldId="258"/>
        </pc:sldMkLst>
        <pc:spChg chg="mod">
          <ac:chgData name=" " userId="e365c7fe-82c1-4452-a6a4-a6bf0b6180ff" providerId="ADAL" clId="{9FA4C6F4-A6CD-6845-B7C8-1E7B8DBF2340}" dt="2020-10-27T08:16:53.497" v="13" actId="20577"/>
          <ac:spMkLst>
            <pc:docMk/>
            <pc:sldMk cId="935886100" sldId="258"/>
            <ac:spMk id="17" creationId="{E3DED6DD-AD1B-7049-A2FF-20F7877BED3D}"/>
          </ac:spMkLst>
        </pc:spChg>
        <pc:spChg chg="mod">
          <ac:chgData name=" " userId="e365c7fe-82c1-4452-a6a4-a6bf0b6180ff" providerId="ADAL" clId="{9FA4C6F4-A6CD-6845-B7C8-1E7B8DBF2340}" dt="2020-10-27T08:17:03.121" v="25" actId="20577"/>
          <ac:spMkLst>
            <pc:docMk/>
            <pc:sldMk cId="935886100" sldId="258"/>
            <ac:spMk id="18" creationId="{4F857E86-2FD9-744D-A2E6-A8A916627C8B}"/>
          </ac:spMkLst>
        </pc:spChg>
      </pc:sldChg>
    </pc:docChg>
  </pc:docChgLst>
  <pc:docChgLst>
    <pc:chgData name="Karl Dieter Brückner" userId="a62493f4-917a-4dc2-b9e0-6a35c72a885f" providerId="ADAL" clId="{7B72AB33-8C34-409F-8DFA-72FE2A48DA43}"/>
    <pc:docChg chg="undo custSel addSld delSld modSld addSection delSection modSection">
      <pc:chgData name="Karl Dieter Brückner" userId="a62493f4-917a-4dc2-b9e0-6a35c72a885f" providerId="ADAL" clId="{7B72AB33-8C34-409F-8DFA-72FE2A48DA43}" dt="2020-11-18T22:57:22.304" v="10" actId="27022"/>
      <pc:docMkLst>
        <pc:docMk/>
      </pc:docMkLst>
      <pc:sldChg chg="addSp delSp modSp new del mod">
        <pc:chgData name="Karl Dieter Brückner" userId="a62493f4-917a-4dc2-b9e0-6a35c72a885f" providerId="ADAL" clId="{7B72AB33-8C34-409F-8DFA-72FE2A48DA43}" dt="2020-11-18T22:57:22.304" v="10" actId="27022"/>
        <pc:sldMkLst>
          <pc:docMk/>
          <pc:sldMk cId="415439321" sldId="259"/>
        </pc:sldMkLst>
        <pc:spChg chg="mod">
          <ac:chgData name="Karl Dieter Brückner" userId="a62493f4-917a-4dc2-b9e0-6a35c72a885f" providerId="ADAL" clId="{7B72AB33-8C34-409F-8DFA-72FE2A48DA43}" dt="2020-11-18T22:57:21.103" v="9" actId="20577"/>
          <ac:spMkLst>
            <pc:docMk/>
            <pc:sldMk cId="415439321" sldId="259"/>
            <ac:spMk id="2" creationId="{6CEC986D-278D-4C67-8DCD-75910B45FE78}"/>
          </ac:spMkLst>
        </pc:spChg>
        <pc:graphicFrameChg chg="add del modGraphic">
          <ac:chgData name="Karl Dieter Brückner" userId="a62493f4-917a-4dc2-b9e0-6a35c72a885f" providerId="ADAL" clId="{7B72AB33-8C34-409F-8DFA-72FE2A48DA43}" dt="2020-11-18T22:57:22.304" v="10" actId="27022"/>
          <ac:graphicFrameMkLst>
            <pc:docMk/>
            <pc:sldMk cId="415439321" sldId="259"/>
            <ac:graphicFrameMk id="5" creationId="{9AC08C9C-E9F5-4CBE-A775-ECBD964E3C2B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ACF20-9AD1-C642-9211-2F842026F236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9B2CF-8B72-5F4B-A08D-590998A6DA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9653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9B2CF-8B72-5F4B-A08D-590998A6DAEE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1052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9B2CF-8B72-5F4B-A08D-590998A6DAE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5845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C9B2CF-8B72-5F4B-A08D-590998A6DAE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002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35F67F-7000-8140-BF54-87639590C5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81ECD59-86E2-5649-B0D0-B9B0AA054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5D2F7D-2A0B-4249-9C93-A323462F5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1F07-2CDC-1645-A48C-1FFD5CE153BC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C03F888-5E6B-F643-BD64-7EA97A708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B645DC-0F9B-C94A-B331-2D4AED715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1B4-A3FF-0B4C-A055-D7BD7C42D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9581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722B3B-3B7F-B842-B0B2-67E170330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89731B5-9AC2-A648-809A-CCE1C37FA2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D6C75D7-0A4F-3942-B439-7A7CA4609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1F07-2CDC-1645-A48C-1FFD5CE153BC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9B9857-EBBC-3E4F-B5C0-22545B5B1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847DC9-E12B-DD49-9FA8-9A8E6B079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1B4-A3FF-0B4C-A055-D7BD7C42D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077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762ED9CE-F4E8-CA44-A318-CF7B741609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327C972-D8F0-4A47-A38C-9E2A41FE3E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F7B076-F3B0-7A43-A819-408F74114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1F07-2CDC-1645-A48C-1FFD5CE153BC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F5649F6-012C-CD41-94D0-6B3FED945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0959D9-64A7-0F49-B9F0-7A30FDB91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1B4-A3FF-0B4C-A055-D7BD7C42D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7743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7BFBC5-6A6D-9042-935D-67B52EB72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CCCF1DC-4D26-E14C-B24E-0DB19298D0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FE7821-1319-1B47-8632-2DAFC0E1C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1F07-2CDC-1645-A48C-1FFD5CE153BC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74D911-9321-8846-85DB-4C63D0D4A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0657D4-03DC-7F4C-918C-243CD29AD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1B4-A3FF-0B4C-A055-D7BD7C42D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546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1C0B78A-0533-E549-B64A-0B679384B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2F9189B-EDAC-954A-9698-31B6B7B18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087E0DD-A0EA-C341-9DE6-8E95C3B98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1F07-2CDC-1645-A48C-1FFD5CE153BC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9F6766-F7BF-7643-A474-E27243E141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585BDE-339E-1444-99AA-62B4C2A23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1B4-A3FF-0B4C-A055-D7BD7C42D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8438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749443-B38C-F340-ABFD-EDC9E6CF4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9015BB-62DB-6646-8EE6-E46F033ED6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1B346E2-7415-E14F-B902-643F2103A7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F23CF91-44EB-7B47-8390-DAFEED75A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1F07-2CDC-1645-A48C-1FFD5CE153BC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7B3031F-3A41-F74C-9B34-2E8B76D6E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9C6A834-5190-F849-9D26-5F0F56EBF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1B4-A3FF-0B4C-A055-D7BD7C42D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9626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5B65ED-D6E0-8C49-B1B6-381726E6B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94DED0-2BA6-B349-8218-6D832912F9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E14D748-7B5F-F34B-A153-8D8762B05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3A97A07-5E07-6248-A4EF-6BBA1E4DA1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192FB53-4720-7547-A49C-5400A993C2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8F717C0-A46B-7842-8F91-8F519B2FA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1F07-2CDC-1645-A48C-1FFD5CE153BC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A095A69-9E30-D641-AB5E-008F6A125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C94F9F1-4635-D04C-A884-8C25FB64B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1B4-A3FF-0B4C-A055-D7BD7C42D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2282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10147C-59E2-884F-AAF0-85F9F7339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EFFEA50-C267-B345-ABE2-F77D48373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1F07-2CDC-1645-A48C-1FFD5CE153BC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5612A68-3D9F-FB4B-A8F4-B9AF74159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B4EBB69-A6CA-C24A-8910-87FB8FFB29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1B4-A3FF-0B4C-A055-D7BD7C42D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55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7152B3D-CE7D-E142-B520-35C969F1D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1F07-2CDC-1645-A48C-1FFD5CE153BC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C17934E-7B54-9740-88BD-40BC3FB2A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E51F74-7D3F-554B-A7E8-437AC16AE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1B4-A3FF-0B4C-A055-D7BD7C42D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3297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85EBB9-6487-3340-B0DA-AC9A406B05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2A596E-A4B6-D049-AAFB-641CEC24AF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418953A-CC7F-F74F-BD93-2000E69693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7226CC7-DC51-DD4E-A6F1-7ED917F6B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1F07-2CDC-1645-A48C-1FFD5CE153BC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7C3FE46-55BE-B74E-A1C1-F1A93E5EA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2CC01D9-051E-3247-9B8A-20FB4D775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1B4-A3FF-0B4C-A055-D7BD7C42D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3624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AAE8DA-BD1F-9241-96F3-654224B1D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6EFB9BA-E229-E643-83B0-E58CF6761C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5CA396-46C3-9A44-8946-42A74F8553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B2C9C92-9715-B642-9CB7-0558D32FC2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51F07-2CDC-1645-A48C-1FFD5CE153BC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E1BBFF7-7572-6346-8AAD-620E44EF5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3E40600-1FA7-D647-B908-DCC084CDE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1B11B4-A3FF-0B4C-A055-D7BD7C42D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431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D97A66E-075B-624F-883A-D29E20486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E35F48-E1B1-B44E-87A0-F6A9F7658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763434-0176-324A-8F78-40068CE08D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51F07-2CDC-1645-A48C-1FFD5CE153BC}" type="datetimeFigureOut">
              <a:rPr lang="de-DE" smtClean="0"/>
              <a:t>18.11.2020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ED5086E-2EB2-5844-9740-36B91B9E81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D957C6A-1E92-554C-A0B1-F43F142639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B11B4-A3FF-0B4C-A055-D7BD7C42DA8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5399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6667889F-CF3A-B04E-BF83-6022BFBD4FE4}"/>
              </a:ext>
            </a:extLst>
          </p:cNvPr>
          <p:cNvSpPr>
            <a:spLocks noChangeAspect="1"/>
          </p:cNvSpPr>
          <p:nvPr/>
        </p:nvSpPr>
        <p:spPr>
          <a:xfrm>
            <a:off x="331746" y="1466798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A932733-EB3C-7947-8670-DB6A963EEB41}"/>
              </a:ext>
            </a:extLst>
          </p:cNvPr>
          <p:cNvSpPr>
            <a:spLocks noChangeAspect="1"/>
          </p:cNvSpPr>
          <p:nvPr/>
        </p:nvSpPr>
        <p:spPr>
          <a:xfrm>
            <a:off x="1127504" y="1451080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6F1B195-CC25-0E42-A3D0-789736516A9E}"/>
              </a:ext>
            </a:extLst>
          </p:cNvPr>
          <p:cNvSpPr>
            <a:spLocks noChangeAspect="1"/>
          </p:cNvSpPr>
          <p:nvPr/>
        </p:nvSpPr>
        <p:spPr>
          <a:xfrm>
            <a:off x="327203" y="2127624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G3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BA238-1A5C-D748-8EA7-05E47A51BD52}"/>
              </a:ext>
            </a:extLst>
          </p:cNvPr>
          <p:cNvSpPr>
            <a:spLocks noChangeAspect="1"/>
          </p:cNvSpPr>
          <p:nvPr/>
        </p:nvSpPr>
        <p:spPr>
          <a:xfrm>
            <a:off x="1220606" y="2149713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G4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080AA26-47D6-3D48-8A94-ACF4025C373E}"/>
              </a:ext>
            </a:extLst>
          </p:cNvPr>
          <p:cNvSpPr>
            <a:spLocks noChangeAspect="1"/>
          </p:cNvSpPr>
          <p:nvPr/>
        </p:nvSpPr>
        <p:spPr>
          <a:xfrm>
            <a:off x="335106" y="2828624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G5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B967AFA-E8DA-0946-80C2-762A4B1ABFEB}"/>
              </a:ext>
            </a:extLst>
          </p:cNvPr>
          <p:cNvSpPr>
            <a:spLocks noChangeAspect="1"/>
          </p:cNvSpPr>
          <p:nvPr/>
        </p:nvSpPr>
        <p:spPr>
          <a:xfrm>
            <a:off x="1202701" y="2848346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G6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6EF49B7-1AE1-A147-BE87-69FD49A51737}"/>
              </a:ext>
            </a:extLst>
          </p:cNvPr>
          <p:cNvSpPr>
            <a:spLocks noChangeAspect="1"/>
          </p:cNvSpPr>
          <p:nvPr/>
        </p:nvSpPr>
        <p:spPr>
          <a:xfrm>
            <a:off x="309707" y="3635513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G7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95E8E03-C3C3-B849-A95C-12CA81CF1A98}"/>
              </a:ext>
            </a:extLst>
          </p:cNvPr>
          <p:cNvSpPr>
            <a:spLocks noChangeAspect="1"/>
          </p:cNvSpPr>
          <p:nvPr/>
        </p:nvSpPr>
        <p:spPr>
          <a:xfrm>
            <a:off x="1183842" y="3652217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G8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E988DC9-1BBE-0241-B82D-21519870BCD0}"/>
              </a:ext>
            </a:extLst>
          </p:cNvPr>
          <p:cNvSpPr>
            <a:spLocks noChangeAspect="1"/>
          </p:cNvSpPr>
          <p:nvPr/>
        </p:nvSpPr>
        <p:spPr>
          <a:xfrm>
            <a:off x="341077" y="4442402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0D4A6F3-3CEC-B641-90F3-A610FB71097F}"/>
              </a:ext>
            </a:extLst>
          </p:cNvPr>
          <p:cNvSpPr>
            <a:spLocks noChangeAspect="1"/>
          </p:cNvSpPr>
          <p:nvPr/>
        </p:nvSpPr>
        <p:spPr>
          <a:xfrm>
            <a:off x="1131658" y="4454152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G10</a:t>
            </a:r>
          </a:p>
        </p:txBody>
      </p: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509754EE-F58C-7040-8359-CFA6466DB961}"/>
              </a:ext>
            </a:extLst>
          </p:cNvPr>
          <p:cNvGrpSpPr/>
          <p:nvPr/>
        </p:nvGrpSpPr>
        <p:grpSpPr>
          <a:xfrm>
            <a:off x="2204807" y="496590"/>
            <a:ext cx="9161402" cy="5917905"/>
            <a:chOff x="2204807" y="496590"/>
            <a:chExt cx="9161402" cy="5917905"/>
          </a:xfrm>
        </p:grpSpPr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AB84D5E1-575C-AA42-B872-F9916BCECAFF}"/>
                </a:ext>
              </a:extLst>
            </p:cNvPr>
            <p:cNvGrpSpPr/>
            <p:nvPr/>
          </p:nvGrpSpPr>
          <p:grpSpPr>
            <a:xfrm>
              <a:off x="2204807" y="496590"/>
              <a:ext cx="9161402" cy="5917905"/>
              <a:chOff x="2204807" y="496590"/>
              <a:chExt cx="9161402" cy="5917905"/>
            </a:xfrm>
          </p:grpSpPr>
          <p:cxnSp>
            <p:nvCxnSpPr>
              <p:cNvPr id="15" name="Gerade Verbindung mit Pfeil 14">
                <a:extLst>
                  <a:ext uri="{FF2B5EF4-FFF2-40B4-BE49-F238E27FC236}">
                    <a16:creationId xmlns:a16="http://schemas.microsoft.com/office/drawing/2014/main" id="{68790F72-15F4-814E-9607-4B645633E60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04807" y="6212476"/>
                <a:ext cx="9161402" cy="1"/>
              </a:xfrm>
              <a:prstGeom prst="straightConnector1">
                <a:avLst/>
              </a:prstGeom>
              <a:ln w="38100">
                <a:solidFill>
                  <a:srgbClr val="23477C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Gerade Verbindung mit Pfeil 15">
                <a:extLst>
                  <a:ext uri="{FF2B5EF4-FFF2-40B4-BE49-F238E27FC236}">
                    <a16:creationId xmlns:a16="http://schemas.microsoft.com/office/drawing/2014/main" id="{FE09E15A-DBBA-A84A-BB17-740FB7550D0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427262" y="496590"/>
                <a:ext cx="0" cy="5917905"/>
              </a:xfrm>
              <a:prstGeom prst="straightConnector1">
                <a:avLst/>
              </a:prstGeom>
              <a:ln w="38100">
                <a:solidFill>
                  <a:srgbClr val="23477C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Abgerundetes Rechteck 16">
                <a:extLst>
                  <a:ext uri="{FF2B5EF4-FFF2-40B4-BE49-F238E27FC236}">
                    <a16:creationId xmlns:a16="http://schemas.microsoft.com/office/drawing/2014/main" id="{E3DED6DD-AD1B-7049-A2FF-20F7877BED3D}"/>
                  </a:ext>
                </a:extLst>
              </p:cNvPr>
              <p:cNvSpPr/>
              <p:nvPr/>
            </p:nvSpPr>
            <p:spPr>
              <a:xfrm rot="16200000">
                <a:off x="546058" y="3151860"/>
                <a:ext cx="3762407" cy="404037"/>
              </a:xfrm>
              <a:prstGeom prst="roundRect">
                <a:avLst/>
              </a:prstGeom>
              <a:solidFill>
                <a:srgbClr val="23477C"/>
              </a:solidFill>
              <a:ln>
                <a:solidFill>
                  <a:srgbClr val="2347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bg1"/>
                    </a:solidFill>
                  </a:rPr>
                  <a:t>Eintrittswahrscheinlichkeit</a:t>
                </a:r>
              </a:p>
            </p:txBody>
          </p:sp>
          <p:sp>
            <p:nvSpPr>
              <p:cNvPr id="18" name="Abgerundetes Rechteck 17">
                <a:extLst>
                  <a:ext uri="{FF2B5EF4-FFF2-40B4-BE49-F238E27FC236}">
                    <a16:creationId xmlns:a16="http://schemas.microsoft.com/office/drawing/2014/main" id="{4F857E86-2FD9-744D-A2E6-A8A916627C8B}"/>
                  </a:ext>
                </a:extLst>
              </p:cNvPr>
              <p:cNvSpPr/>
              <p:nvPr/>
            </p:nvSpPr>
            <p:spPr>
              <a:xfrm>
                <a:off x="5015532" y="6010458"/>
                <a:ext cx="3762407" cy="404037"/>
              </a:xfrm>
              <a:prstGeom prst="roundRect">
                <a:avLst/>
              </a:prstGeom>
              <a:solidFill>
                <a:srgbClr val="23477C"/>
              </a:solidFill>
              <a:ln>
                <a:solidFill>
                  <a:srgbClr val="2347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>
                    <a:solidFill>
                      <a:schemeClr val="bg1"/>
                    </a:solidFill>
                  </a:rPr>
                  <a:t>Auswirkung</a:t>
                </a:r>
              </a:p>
            </p:txBody>
          </p:sp>
        </p:grpSp>
        <p:pic>
          <p:nvPicPr>
            <p:cNvPr id="27" name="Grafik 26" descr="Ein Bild, das draußen, grün, sitzend, Wasser enthält.&#10;&#10;Automatisch generierte Beschreibung">
              <a:extLst>
                <a:ext uri="{FF2B5EF4-FFF2-40B4-BE49-F238E27FC236}">
                  <a16:creationId xmlns:a16="http://schemas.microsoft.com/office/drawing/2014/main" id="{BEBC1698-2742-9C45-8D21-32D8D0C3F7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50883" y="496590"/>
              <a:ext cx="8615322" cy="5435600"/>
            </a:xfrm>
            <a:prstGeom prst="rect">
              <a:avLst/>
            </a:prstGeom>
          </p:spPr>
        </p:pic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CBAE7367-1FC0-AE4E-A691-FA38BCF1991C}"/>
              </a:ext>
            </a:extLst>
          </p:cNvPr>
          <p:cNvSpPr txBox="1"/>
          <p:nvPr/>
        </p:nvSpPr>
        <p:spPr>
          <a:xfrm>
            <a:off x="335106" y="159488"/>
            <a:ext cx="118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Mit PNG</a:t>
            </a:r>
          </a:p>
        </p:txBody>
      </p:sp>
    </p:spTree>
    <p:extLst>
      <p:ext uri="{BB962C8B-B14F-4D97-AF65-F5344CB8AC3E}">
        <p14:creationId xmlns:p14="http://schemas.microsoft.com/office/powerpoint/2010/main" val="3642573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36EA0A63-9029-1649-8B9B-BEB2065C1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4527502"/>
              </p:ext>
            </p:extLst>
          </p:nvPr>
        </p:nvGraphicFramePr>
        <p:xfrm>
          <a:off x="2726209" y="496590"/>
          <a:ext cx="8640000" cy="54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24782622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43119576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39114396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3054614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7555524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24876781"/>
                    </a:ext>
                  </a:extLst>
                </a:gridCol>
              </a:tblGrid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Sehr wahrscheinlich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72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6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6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4295106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Wahrscheinlich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72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B5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6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6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573817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Gelegentlich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72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B5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6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6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6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4322527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Selten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72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B5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B5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6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61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61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377981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Unwahrscheinlich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72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B5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B5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B5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B57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/>
                        <a:t>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E61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96325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Unbedeutend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72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Gering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72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Hoch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72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Sehr hoch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72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>
                          <a:solidFill>
                            <a:schemeClr val="bg1"/>
                          </a:solidFill>
                        </a:rPr>
                        <a:t>Kritisch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2726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267449"/>
                  </a:ext>
                </a:extLst>
              </a:tr>
            </a:tbl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6667889F-CF3A-B04E-BF83-6022BFBD4FE4}"/>
              </a:ext>
            </a:extLst>
          </p:cNvPr>
          <p:cNvSpPr>
            <a:spLocks noChangeAspect="1"/>
          </p:cNvSpPr>
          <p:nvPr/>
        </p:nvSpPr>
        <p:spPr>
          <a:xfrm>
            <a:off x="331746" y="1466798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A932733-EB3C-7947-8670-DB6A963EEB41}"/>
              </a:ext>
            </a:extLst>
          </p:cNvPr>
          <p:cNvSpPr>
            <a:spLocks noChangeAspect="1"/>
          </p:cNvSpPr>
          <p:nvPr/>
        </p:nvSpPr>
        <p:spPr>
          <a:xfrm>
            <a:off x="1127504" y="1451080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G2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6F1B195-CC25-0E42-A3D0-789736516A9E}"/>
              </a:ext>
            </a:extLst>
          </p:cNvPr>
          <p:cNvSpPr>
            <a:spLocks noChangeAspect="1"/>
          </p:cNvSpPr>
          <p:nvPr/>
        </p:nvSpPr>
        <p:spPr>
          <a:xfrm>
            <a:off x="327203" y="2127624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G3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92BA238-1A5C-D748-8EA7-05E47A51BD52}"/>
              </a:ext>
            </a:extLst>
          </p:cNvPr>
          <p:cNvSpPr>
            <a:spLocks noChangeAspect="1"/>
          </p:cNvSpPr>
          <p:nvPr/>
        </p:nvSpPr>
        <p:spPr>
          <a:xfrm>
            <a:off x="1220606" y="2149713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G4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080AA26-47D6-3D48-8A94-ACF4025C373E}"/>
              </a:ext>
            </a:extLst>
          </p:cNvPr>
          <p:cNvSpPr>
            <a:spLocks noChangeAspect="1"/>
          </p:cNvSpPr>
          <p:nvPr/>
        </p:nvSpPr>
        <p:spPr>
          <a:xfrm>
            <a:off x="335106" y="2828624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G5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B967AFA-E8DA-0946-80C2-762A4B1ABFEB}"/>
              </a:ext>
            </a:extLst>
          </p:cNvPr>
          <p:cNvSpPr>
            <a:spLocks noChangeAspect="1"/>
          </p:cNvSpPr>
          <p:nvPr/>
        </p:nvSpPr>
        <p:spPr>
          <a:xfrm>
            <a:off x="1202701" y="2848346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G6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6EF49B7-1AE1-A147-BE87-69FD49A51737}"/>
              </a:ext>
            </a:extLst>
          </p:cNvPr>
          <p:cNvSpPr>
            <a:spLocks noChangeAspect="1"/>
          </p:cNvSpPr>
          <p:nvPr/>
        </p:nvSpPr>
        <p:spPr>
          <a:xfrm>
            <a:off x="309707" y="3635513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G7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95E8E03-C3C3-B849-A95C-12CA81CF1A98}"/>
              </a:ext>
            </a:extLst>
          </p:cNvPr>
          <p:cNvSpPr>
            <a:spLocks noChangeAspect="1"/>
          </p:cNvSpPr>
          <p:nvPr/>
        </p:nvSpPr>
        <p:spPr>
          <a:xfrm>
            <a:off x="1183842" y="3652217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G8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E988DC9-1BBE-0241-B82D-21519870BCD0}"/>
              </a:ext>
            </a:extLst>
          </p:cNvPr>
          <p:cNvSpPr>
            <a:spLocks noChangeAspect="1"/>
          </p:cNvSpPr>
          <p:nvPr/>
        </p:nvSpPr>
        <p:spPr>
          <a:xfrm>
            <a:off x="341077" y="4442402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G9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0D4A6F3-3CEC-B641-90F3-A610FB71097F}"/>
              </a:ext>
            </a:extLst>
          </p:cNvPr>
          <p:cNvSpPr>
            <a:spLocks noChangeAspect="1"/>
          </p:cNvSpPr>
          <p:nvPr/>
        </p:nvSpPr>
        <p:spPr>
          <a:xfrm>
            <a:off x="1131658" y="4454152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G10</a:t>
            </a: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AB84D5E1-575C-AA42-B872-F9916BCECAFF}"/>
              </a:ext>
            </a:extLst>
          </p:cNvPr>
          <p:cNvGrpSpPr/>
          <p:nvPr/>
        </p:nvGrpSpPr>
        <p:grpSpPr>
          <a:xfrm>
            <a:off x="2204807" y="496590"/>
            <a:ext cx="9161402" cy="5917905"/>
            <a:chOff x="2204807" y="496590"/>
            <a:chExt cx="9161402" cy="5917905"/>
          </a:xfrm>
        </p:grpSpPr>
        <p:cxnSp>
          <p:nvCxnSpPr>
            <p:cNvPr id="15" name="Gerade Verbindung mit Pfeil 14">
              <a:extLst>
                <a:ext uri="{FF2B5EF4-FFF2-40B4-BE49-F238E27FC236}">
                  <a16:creationId xmlns:a16="http://schemas.microsoft.com/office/drawing/2014/main" id="{68790F72-15F4-814E-9607-4B645633E60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04807" y="6212476"/>
              <a:ext cx="9161402" cy="1"/>
            </a:xfrm>
            <a:prstGeom prst="straightConnector1">
              <a:avLst/>
            </a:prstGeom>
            <a:ln w="38100">
              <a:solidFill>
                <a:srgbClr val="23477C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FE09E15A-DBBA-A84A-BB17-740FB7550D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27262" y="496590"/>
              <a:ext cx="0" cy="5917905"/>
            </a:xfrm>
            <a:prstGeom prst="straightConnector1">
              <a:avLst/>
            </a:prstGeom>
            <a:ln w="38100">
              <a:solidFill>
                <a:srgbClr val="23477C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Abgerundetes Rechteck 16">
              <a:extLst>
                <a:ext uri="{FF2B5EF4-FFF2-40B4-BE49-F238E27FC236}">
                  <a16:creationId xmlns:a16="http://schemas.microsoft.com/office/drawing/2014/main" id="{E3DED6DD-AD1B-7049-A2FF-20F7877BED3D}"/>
                </a:ext>
              </a:extLst>
            </p:cNvPr>
            <p:cNvSpPr/>
            <p:nvPr/>
          </p:nvSpPr>
          <p:spPr>
            <a:xfrm rot="16200000">
              <a:off x="546058" y="3151860"/>
              <a:ext cx="3762407" cy="404037"/>
            </a:xfrm>
            <a:prstGeom prst="roundRect">
              <a:avLst/>
            </a:prstGeom>
            <a:solidFill>
              <a:srgbClr val="23477C"/>
            </a:solidFill>
            <a:ln>
              <a:solidFill>
                <a:srgbClr val="2347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bg1"/>
                  </a:solidFill>
                </a:rPr>
                <a:t>Eintrittswahrscheinlichkeit</a:t>
              </a:r>
            </a:p>
          </p:txBody>
        </p:sp>
        <p:sp>
          <p:nvSpPr>
            <p:cNvPr id="18" name="Abgerundetes Rechteck 17">
              <a:extLst>
                <a:ext uri="{FF2B5EF4-FFF2-40B4-BE49-F238E27FC236}">
                  <a16:creationId xmlns:a16="http://schemas.microsoft.com/office/drawing/2014/main" id="{4F857E86-2FD9-744D-A2E6-A8A916627C8B}"/>
                </a:ext>
              </a:extLst>
            </p:cNvPr>
            <p:cNvSpPr/>
            <p:nvPr/>
          </p:nvSpPr>
          <p:spPr>
            <a:xfrm>
              <a:off x="5015532" y="6010458"/>
              <a:ext cx="3762407" cy="404037"/>
            </a:xfrm>
            <a:prstGeom prst="roundRect">
              <a:avLst/>
            </a:prstGeom>
            <a:solidFill>
              <a:srgbClr val="23477C"/>
            </a:solidFill>
            <a:ln>
              <a:solidFill>
                <a:srgbClr val="2347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bg1"/>
                  </a:solidFill>
                </a:rPr>
                <a:t>Auswirkung</a:t>
              </a:r>
            </a:p>
          </p:txBody>
        </p:sp>
      </p:grpSp>
      <p:sp>
        <p:nvSpPr>
          <p:cNvPr id="19" name="Textfeld 18">
            <a:extLst>
              <a:ext uri="{FF2B5EF4-FFF2-40B4-BE49-F238E27FC236}">
                <a16:creationId xmlns:a16="http://schemas.microsoft.com/office/drawing/2014/main" id="{1DE67A31-0133-A34C-92FE-7EE2451E140B}"/>
              </a:ext>
            </a:extLst>
          </p:cNvPr>
          <p:cNvSpPr txBox="1"/>
          <p:nvPr/>
        </p:nvSpPr>
        <p:spPr>
          <a:xfrm>
            <a:off x="309707" y="223922"/>
            <a:ext cx="1185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Mit Tabelle</a:t>
            </a:r>
          </a:p>
        </p:txBody>
      </p:sp>
    </p:spTree>
    <p:extLst>
      <p:ext uri="{BB962C8B-B14F-4D97-AF65-F5344CB8AC3E}">
        <p14:creationId xmlns:p14="http://schemas.microsoft.com/office/powerpoint/2010/main" val="935886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57FE61C8-F983-EA4D-83AA-5FADF4DC666C}"/>
              </a:ext>
            </a:extLst>
          </p:cNvPr>
          <p:cNvGrpSpPr/>
          <p:nvPr/>
        </p:nvGrpSpPr>
        <p:grpSpPr>
          <a:xfrm>
            <a:off x="2608847" y="379706"/>
            <a:ext cx="9010450" cy="6098587"/>
            <a:chOff x="2141015" y="638407"/>
            <a:chExt cx="9010450" cy="6098587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6BB906C6-D96B-6B46-9CEA-3FD1526E2FC4}"/>
                </a:ext>
              </a:extLst>
            </p:cNvPr>
            <p:cNvSpPr/>
            <p:nvPr/>
          </p:nvSpPr>
          <p:spPr>
            <a:xfrm>
              <a:off x="5487367" y="2670673"/>
              <a:ext cx="1413215" cy="1011866"/>
            </a:xfrm>
            <a:prstGeom prst="ellipse">
              <a:avLst/>
            </a:prstGeom>
            <a:solidFill>
              <a:srgbClr val="FFE61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FF3F7E2-D2CB-1B4F-8337-C4601644E927}"/>
                </a:ext>
              </a:extLst>
            </p:cNvPr>
            <p:cNvSpPr/>
            <p:nvPr/>
          </p:nvSpPr>
          <p:spPr>
            <a:xfrm>
              <a:off x="4070753" y="1661446"/>
              <a:ext cx="1413215" cy="1011866"/>
            </a:xfrm>
            <a:prstGeom prst="ellipse">
              <a:avLst/>
            </a:prstGeom>
            <a:solidFill>
              <a:srgbClr val="92B57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6249F92-A4FC-8B4A-8CDA-0FC7B7E8DDA1}"/>
                </a:ext>
              </a:extLst>
            </p:cNvPr>
            <p:cNvSpPr/>
            <p:nvPr/>
          </p:nvSpPr>
          <p:spPr>
            <a:xfrm>
              <a:off x="5487367" y="3689445"/>
              <a:ext cx="1413215" cy="1011866"/>
            </a:xfrm>
            <a:prstGeom prst="ellipse">
              <a:avLst/>
            </a:prstGeom>
            <a:solidFill>
              <a:srgbClr val="92B57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0C788EA-766A-A84B-9509-9E0AEC02FD3D}"/>
                </a:ext>
              </a:extLst>
            </p:cNvPr>
            <p:cNvSpPr/>
            <p:nvPr/>
          </p:nvSpPr>
          <p:spPr>
            <a:xfrm>
              <a:off x="4084785" y="2678898"/>
              <a:ext cx="1413215" cy="1011866"/>
            </a:xfrm>
            <a:prstGeom prst="ellipse">
              <a:avLst/>
            </a:prstGeom>
            <a:solidFill>
              <a:srgbClr val="92B57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62E125BE-71C7-754A-9F80-178F1859FBAD}"/>
                </a:ext>
              </a:extLst>
            </p:cNvPr>
            <p:cNvSpPr/>
            <p:nvPr/>
          </p:nvSpPr>
          <p:spPr>
            <a:xfrm>
              <a:off x="5487367" y="4697585"/>
              <a:ext cx="1413215" cy="1011866"/>
            </a:xfrm>
            <a:prstGeom prst="ellipse">
              <a:avLst/>
            </a:prstGeom>
            <a:solidFill>
              <a:srgbClr val="92B57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7919904-DCE8-3B47-A1D1-E57B10AB99DB}"/>
                </a:ext>
              </a:extLst>
            </p:cNvPr>
            <p:cNvSpPr/>
            <p:nvPr/>
          </p:nvSpPr>
          <p:spPr>
            <a:xfrm>
              <a:off x="4076922" y="4708218"/>
              <a:ext cx="1413215" cy="1011866"/>
            </a:xfrm>
            <a:prstGeom prst="ellipse">
              <a:avLst/>
            </a:prstGeom>
            <a:solidFill>
              <a:srgbClr val="92B57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33AA922-6BB9-044F-B908-8ED1DB1D5F1F}"/>
                </a:ext>
              </a:extLst>
            </p:cNvPr>
            <p:cNvSpPr/>
            <p:nvPr/>
          </p:nvSpPr>
          <p:spPr>
            <a:xfrm>
              <a:off x="4073887" y="642674"/>
              <a:ext cx="1413215" cy="1011866"/>
            </a:xfrm>
            <a:prstGeom prst="ellipse">
              <a:avLst/>
            </a:prstGeom>
            <a:solidFill>
              <a:srgbClr val="FFE61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F98F216-6F1D-B746-A47A-1E1CDD6234D3}"/>
                </a:ext>
              </a:extLst>
            </p:cNvPr>
            <p:cNvSpPr/>
            <p:nvPr/>
          </p:nvSpPr>
          <p:spPr>
            <a:xfrm>
              <a:off x="4073887" y="3703256"/>
              <a:ext cx="1413215" cy="1011866"/>
            </a:xfrm>
            <a:prstGeom prst="ellipse">
              <a:avLst/>
            </a:prstGeom>
            <a:solidFill>
              <a:srgbClr val="92B57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E4C199C-EDB6-4749-AB51-E0F42B765D97}"/>
                </a:ext>
              </a:extLst>
            </p:cNvPr>
            <p:cNvSpPr/>
            <p:nvPr/>
          </p:nvSpPr>
          <p:spPr>
            <a:xfrm>
              <a:off x="5487367" y="1656401"/>
              <a:ext cx="1413215" cy="1011866"/>
            </a:xfrm>
            <a:prstGeom prst="ellipse">
              <a:avLst/>
            </a:prstGeom>
            <a:solidFill>
              <a:srgbClr val="FFE61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7F19D0E-F038-5449-B068-6F915D13CF05}"/>
                </a:ext>
              </a:extLst>
            </p:cNvPr>
            <p:cNvSpPr/>
            <p:nvPr/>
          </p:nvSpPr>
          <p:spPr>
            <a:xfrm>
              <a:off x="5484594" y="642674"/>
              <a:ext cx="1413215" cy="1011866"/>
            </a:xfrm>
            <a:prstGeom prst="ellipse">
              <a:avLst/>
            </a:prstGeom>
            <a:solidFill>
              <a:srgbClr val="FFE61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D6B526C-4B93-494B-81BE-BEFB652AF4D2}"/>
                </a:ext>
              </a:extLst>
            </p:cNvPr>
            <p:cNvSpPr/>
            <p:nvPr/>
          </p:nvSpPr>
          <p:spPr>
            <a:xfrm>
              <a:off x="6899186" y="4700533"/>
              <a:ext cx="1413215" cy="1011866"/>
            </a:xfrm>
            <a:prstGeom prst="ellipse">
              <a:avLst/>
            </a:prstGeom>
            <a:solidFill>
              <a:srgbClr val="92B57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C635FF1-6355-6846-AD59-E0E678F2A82D}"/>
                </a:ext>
              </a:extLst>
            </p:cNvPr>
            <p:cNvSpPr/>
            <p:nvPr/>
          </p:nvSpPr>
          <p:spPr>
            <a:xfrm>
              <a:off x="6913435" y="3671906"/>
              <a:ext cx="1413215" cy="1011866"/>
            </a:xfrm>
            <a:prstGeom prst="ellipse">
              <a:avLst/>
            </a:prstGeom>
            <a:solidFill>
              <a:srgbClr val="FFE61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2BAB047-AAD8-054D-B3B4-2D9C4D47AA70}"/>
                </a:ext>
              </a:extLst>
            </p:cNvPr>
            <p:cNvSpPr/>
            <p:nvPr/>
          </p:nvSpPr>
          <p:spPr>
            <a:xfrm>
              <a:off x="6905309" y="2653913"/>
              <a:ext cx="1413215" cy="1011866"/>
            </a:xfrm>
            <a:prstGeom prst="ellipse">
              <a:avLst/>
            </a:prstGeom>
            <a:solidFill>
              <a:srgbClr val="FFE61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4D3F3C6-D64D-0847-AAC5-7B3EB6C25135}"/>
                </a:ext>
              </a:extLst>
            </p:cNvPr>
            <p:cNvSpPr/>
            <p:nvPr/>
          </p:nvSpPr>
          <p:spPr>
            <a:xfrm>
              <a:off x="6902802" y="1645768"/>
              <a:ext cx="1413215" cy="1011866"/>
            </a:xfrm>
            <a:prstGeom prst="ellipse">
              <a:avLst/>
            </a:prstGeom>
            <a:solidFill>
              <a:srgbClr val="C0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12</a:t>
              </a: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3EB3247-9926-AF47-9994-45B40ED0E2C4}"/>
                </a:ext>
              </a:extLst>
            </p:cNvPr>
            <p:cNvSpPr/>
            <p:nvPr/>
          </p:nvSpPr>
          <p:spPr>
            <a:xfrm>
              <a:off x="6915942" y="638407"/>
              <a:ext cx="1413215" cy="1011866"/>
            </a:xfrm>
            <a:prstGeom prst="ellipse">
              <a:avLst/>
            </a:prstGeom>
            <a:solidFill>
              <a:srgbClr val="C0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3F201B4-0B56-894F-96CD-68EB06A260DB}"/>
                </a:ext>
              </a:extLst>
            </p:cNvPr>
            <p:cNvSpPr/>
            <p:nvPr/>
          </p:nvSpPr>
          <p:spPr>
            <a:xfrm>
              <a:off x="8319416" y="4683773"/>
              <a:ext cx="1413215" cy="1011866"/>
            </a:xfrm>
            <a:prstGeom prst="ellipse">
              <a:avLst/>
            </a:prstGeom>
            <a:solidFill>
              <a:srgbClr val="92B57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6DFA9B9-D728-734C-AA6A-67EC0D01BF3B}"/>
                </a:ext>
              </a:extLst>
            </p:cNvPr>
            <p:cNvSpPr/>
            <p:nvPr/>
          </p:nvSpPr>
          <p:spPr>
            <a:xfrm>
              <a:off x="8330049" y="3665779"/>
              <a:ext cx="1413215" cy="1011866"/>
            </a:xfrm>
            <a:prstGeom prst="ellipse">
              <a:avLst/>
            </a:prstGeom>
            <a:solidFill>
              <a:srgbClr val="FFE61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66A717D-D583-244D-A742-A81BAA8004CD}"/>
                </a:ext>
              </a:extLst>
            </p:cNvPr>
            <p:cNvSpPr/>
            <p:nvPr/>
          </p:nvSpPr>
          <p:spPr>
            <a:xfrm>
              <a:off x="8319416" y="2658418"/>
              <a:ext cx="1413215" cy="1011866"/>
            </a:xfrm>
            <a:prstGeom prst="ellipse">
              <a:avLst/>
            </a:prstGeom>
            <a:solidFill>
              <a:srgbClr val="C0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12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DE494DE8-72F1-2044-8810-6862F45245CE}"/>
                </a:ext>
              </a:extLst>
            </p:cNvPr>
            <p:cNvSpPr/>
            <p:nvPr/>
          </p:nvSpPr>
          <p:spPr>
            <a:xfrm>
              <a:off x="8319416" y="1646552"/>
              <a:ext cx="1413215" cy="1011866"/>
            </a:xfrm>
            <a:prstGeom prst="ellipse">
              <a:avLst/>
            </a:prstGeom>
            <a:solidFill>
              <a:srgbClr val="C0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16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A48B6E8-7CAD-0548-81AA-1491664AE60A}"/>
                </a:ext>
              </a:extLst>
            </p:cNvPr>
            <p:cNvSpPr/>
            <p:nvPr/>
          </p:nvSpPr>
          <p:spPr>
            <a:xfrm>
              <a:off x="8330049" y="638407"/>
              <a:ext cx="1413215" cy="1011866"/>
            </a:xfrm>
            <a:prstGeom prst="ellipse">
              <a:avLst/>
            </a:prstGeom>
            <a:solidFill>
              <a:srgbClr val="C0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ABFD75D9-CBDA-8043-A3E3-4D839C3A3B08}"/>
                </a:ext>
              </a:extLst>
            </p:cNvPr>
            <p:cNvSpPr/>
            <p:nvPr/>
          </p:nvSpPr>
          <p:spPr>
            <a:xfrm>
              <a:off x="9726725" y="4682151"/>
              <a:ext cx="1413215" cy="1011866"/>
            </a:xfrm>
            <a:prstGeom prst="ellipse">
              <a:avLst/>
            </a:prstGeom>
            <a:solidFill>
              <a:srgbClr val="FFE61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AFFD2CE-0461-B74E-A1D9-49425CA12618}"/>
                </a:ext>
              </a:extLst>
            </p:cNvPr>
            <p:cNvSpPr/>
            <p:nvPr/>
          </p:nvSpPr>
          <p:spPr>
            <a:xfrm>
              <a:off x="9738250" y="3670285"/>
              <a:ext cx="1413215" cy="1011866"/>
            </a:xfrm>
            <a:prstGeom prst="ellipse">
              <a:avLst/>
            </a:prstGeom>
            <a:solidFill>
              <a:srgbClr val="FFE61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B553D526-665A-3940-8567-0E81448C5DDD}"/>
                </a:ext>
              </a:extLst>
            </p:cNvPr>
            <p:cNvSpPr/>
            <p:nvPr/>
          </p:nvSpPr>
          <p:spPr>
            <a:xfrm>
              <a:off x="9726725" y="2653913"/>
              <a:ext cx="1413215" cy="1011866"/>
            </a:xfrm>
            <a:prstGeom prst="ellipse">
              <a:avLst/>
            </a:prstGeom>
            <a:solidFill>
              <a:srgbClr val="C0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E5755CFB-205B-3444-95A2-529317177FB4}"/>
                </a:ext>
              </a:extLst>
            </p:cNvPr>
            <p:cNvSpPr/>
            <p:nvPr/>
          </p:nvSpPr>
          <p:spPr>
            <a:xfrm>
              <a:off x="9726725" y="1651476"/>
              <a:ext cx="1413215" cy="1011866"/>
            </a:xfrm>
            <a:prstGeom prst="ellipse">
              <a:avLst/>
            </a:prstGeom>
            <a:solidFill>
              <a:srgbClr val="C0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20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2954E1A-EE59-2840-8489-D5B156317406}"/>
                </a:ext>
              </a:extLst>
            </p:cNvPr>
            <p:cNvSpPr/>
            <p:nvPr/>
          </p:nvSpPr>
          <p:spPr>
            <a:xfrm>
              <a:off x="9738250" y="638407"/>
              <a:ext cx="1413215" cy="1011866"/>
            </a:xfrm>
            <a:prstGeom prst="ellipse">
              <a:avLst/>
            </a:prstGeom>
            <a:solidFill>
              <a:srgbClr val="C0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25</a:t>
              </a:r>
            </a:p>
          </p:txBody>
        </p:sp>
        <p:sp>
          <p:nvSpPr>
            <p:cNvPr id="30" name="Abgerundetes Rechteck 29">
              <a:extLst>
                <a:ext uri="{FF2B5EF4-FFF2-40B4-BE49-F238E27FC236}">
                  <a16:creationId xmlns:a16="http://schemas.microsoft.com/office/drawing/2014/main" id="{87D6D1CF-6126-5C49-83DB-2B64D6165D03}"/>
                </a:ext>
              </a:extLst>
            </p:cNvPr>
            <p:cNvSpPr/>
            <p:nvPr/>
          </p:nvSpPr>
          <p:spPr>
            <a:xfrm>
              <a:off x="4241790" y="5818253"/>
              <a:ext cx="1071140" cy="401335"/>
            </a:xfrm>
            <a:prstGeom prst="roundRect">
              <a:avLst/>
            </a:prstGeom>
            <a:solidFill>
              <a:srgbClr val="02726D"/>
            </a:solidFill>
            <a:ln w="28575">
              <a:solidFill>
                <a:srgbClr val="0272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schemeClr val="bg1"/>
                  </a:solidFill>
                </a:rPr>
                <a:t>Unbedeutend</a:t>
              </a:r>
              <a:r>
                <a:rPr lang="de-AT" sz="1100" b="1" dirty="0">
                  <a:solidFill>
                    <a:schemeClr val="bg1"/>
                  </a:solidFill>
                  <a:effectLst/>
                </a:rPr>
                <a:t> </a:t>
              </a:r>
              <a:endParaRPr lang="de-DE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Abgerundetes Rechteck 30">
              <a:extLst>
                <a:ext uri="{FF2B5EF4-FFF2-40B4-BE49-F238E27FC236}">
                  <a16:creationId xmlns:a16="http://schemas.microsoft.com/office/drawing/2014/main" id="{B13F51B2-5B4E-4B4D-82BF-F969D97334E5}"/>
                </a:ext>
              </a:extLst>
            </p:cNvPr>
            <p:cNvSpPr/>
            <p:nvPr/>
          </p:nvSpPr>
          <p:spPr>
            <a:xfrm>
              <a:off x="5655631" y="5817958"/>
              <a:ext cx="1071140" cy="401335"/>
            </a:xfrm>
            <a:prstGeom prst="roundRect">
              <a:avLst/>
            </a:prstGeom>
            <a:solidFill>
              <a:srgbClr val="02726D"/>
            </a:solidFill>
            <a:ln w="28575">
              <a:solidFill>
                <a:srgbClr val="0272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schemeClr val="bg1"/>
                  </a:solidFill>
                </a:rPr>
                <a:t>Gering</a:t>
              </a:r>
            </a:p>
          </p:txBody>
        </p:sp>
        <p:sp>
          <p:nvSpPr>
            <p:cNvPr id="32" name="Abgerundetes Rechteck 31">
              <a:extLst>
                <a:ext uri="{FF2B5EF4-FFF2-40B4-BE49-F238E27FC236}">
                  <a16:creationId xmlns:a16="http://schemas.microsoft.com/office/drawing/2014/main" id="{780E420F-F3A8-8542-ACDB-AF20407258CB}"/>
                </a:ext>
              </a:extLst>
            </p:cNvPr>
            <p:cNvSpPr/>
            <p:nvPr/>
          </p:nvSpPr>
          <p:spPr>
            <a:xfrm>
              <a:off x="7070223" y="5817958"/>
              <a:ext cx="1071140" cy="401335"/>
            </a:xfrm>
            <a:prstGeom prst="roundRect">
              <a:avLst/>
            </a:prstGeom>
            <a:solidFill>
              <a:srgbClr val="02726D"/>
            </a:solidFill>
            <a:ln w="28575">
              <a:solidFill>
                <a:srgbClr val="0272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schemeClr val="bg1"/>
                  </a:solidFill>
                </a:rPr>
                <a:t>Hoch</a:t>
              </a:r>
            </a:p>
          </p:txBody>
        </p:sp>
        <p:sp>
          <p:nvSpPr>
            <p:cNvPr id="33" name="Abgerundetes Rechteck 32">
              <a:extLst>
                <a:ext uri="{FF2B5EF4-FFF2-40B4-BE49-F238E27FC236}">
                  <a16:creationId xmlns:a16="http://schemas.microsoft.com/office/drawing/2014/main" id="{D5F2B729-50C8-C444-BB63-6B6BA3D2A02F}"/>
                </a:ext>
              </a:extLst>
            </p:cNvPr>
            <p:cNvSpPr/>
            <p:nvPr/>
          </p:nvSpPr>
          <p:spPr>
            <a:xfrm>
              <a:off x="8501086" y="5817958"/>
              <a:ext cx="1071140" cy="401335"/>
            </a:xfrm>
            <a:prstGeom prst="roundRect">
              <a:avLst/>
            </a:prstGeom>
            <a:solidFill>
              <a:srgbClr val="02726D"/>
            </a:solidFill>
            <a:ln w="28575">
              <a:solidFill>
                <a:srgbClr val="0272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schemeClr val="bg1"/>
                  </a:solidFill>
                </a:rPr>
                <a:t>Sehr hoch</a:t>
              </a:r>
            </a:p>
          </p:txBody>
        </p:sp>
        <p:sp>
          <p:nvSpPr>
            <p:cNvPr id="34" name="Abgerundetes Rechteck 33">
              <a:extLst>
                <a:ext uri="{FF2B5EF4-FFF2-40B4-BE49-F238E27FC236}">
                  <a16:creationId xmlns:a16="http://schemas.microsoft.com/office/drawing/2014/main" id="{9C2FC786-BA86-E644-AE1D-81EE7C2B871E}"/>
                </a:ext>
              </a:extLst>
            </p:cNvPr>
            <p:cNvSpPr/>
            <p:nvPr/>
          </p:nvSpPr>
          <p:spPr>
            <a:xfrm>
              <a:off x="9909287" y="5817958"/>
              <a:ext cx="1071140" cy="401335"/>
            </a:xfrm>
            <a:prstGeom prst="roundRect">
              <a:avLst/>
            </a:prstGeom>
            <a:solidFill>
              <a:srgbClr val="02726D"/>
            </a:solidFill>
            <a:ln w="28575">
              <a:solidFill>
                <a:srgbClr val="0272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schemeClr val="bg1"/>
                  </a:solidFill>
                </a:rPr>
                <a:t>Kritisch</a:t>
              </a:r>
            </a:p>
          </p:txBody>
        </p:sp>
        <p:sp>
          <p:nvSpPr>
            <p:cNvPr id="35" name="Abgerundetes Rechteck 34">
              <a:extLst>
                <a:ext uri="{FF2B5EF4-FFF2-40B4-BE49-F238E27FC236}">
                  <a16:creationId xmlns:a16="http://schemas.microsoft.com/office/drawing/2014/main" id="{E9BD140C-7F85-5243-BB8D-EA401E886086}"/>
                </a:ext>
              </a:extLst>
            </p:cNvPr>
            <p:cNvSpPr/>
            <p:nvPr/>
          </p:nvSpPr>
          <p:spPr>
            <a:xfrm>
              <a:off x="2675402" y="4987416"/>
              <a:ext cx="1272727" cy="401335"/>
            </a:xfrm>
            <a:prstGeom prst="roundRect">
              <a:avLst/>
            </a:prstGeom>
            <a:solidFill>
              <a:srgbClr val="02726D"/>
            </a:solidFill>
            <a:ln w="28575">
              <a:solidFill>
                <a:srgbClr val="0272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schemeClr val="bg1"/>
                  </a:solidFill>
                </a:rPr>
                <a:t>Unwahrscheinlich</a:t>
              </a:r>
            </a:p>
          </p:txBody>
        </p:sp>
        <p:sp>
          <p:nvSpPr>
            <p:cNvPr id="36" name="Abgerundetes Rechteck 35">
              <a:extLst>
                <a:ext uri="{FF2B5EF4-FFF2-40B4-BE49-F238E27FC236}">
                  <a16:creationId xmlns:a16="http://schemas.microsoft.com/office/drawing/2014/main" id="{2C9BC046-D4C6-2746-815E-18B6B7AB1524}"/>
                </a:ext>
              </a:extLst>
            </p:cNvPr>
            <p:cNvSpPr/>
            <p:nvPr/>
          </p:nvSpPr>
          <p:spPr>
            <a:xfrm>
              <a:off x="2675403" y="3971044"/>
              <a:ext cx="1272727" cy="401335"/>
            </a:xfrm>
            <a:prstGeom prst="roundRect">
              <a:avLst/>
            </a:prstGeom>
            <a:solidFill>
              <a:srgbClr val="02726D"/>
            </a:solidFill>
            <a:ln w="28575">
              <a:solidFill>
                <a:srgbClr val="0272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schemeClr val="bg1"/>
                  </a:solidFill>
                </a:rPr>
                <a:t>Selten</a:t>
              </a:r>
            </a:p>
          </p:txBody>
        </p:sp>
        <p:sp>
          <p:nvSpPr>
            <p:cNvPr id="37" name="Abgerundetes Rechteck 36">
              <a:extLst>
                <a:ext uri="{FF2B5EF4-FFF2-40B4-BE49-F238E27FC236}">
                  <a16:creationId xmlns:a16="http://schemas.microsoft.com/office/drawing/2014/main" id="{61930124-6344-6B49-8189-CA04983ECD3E}"/>
                </a:ext>
              </a:extLst>
            </p:cNvPr>
            <p:cNvSpPr/>
            <p:nvPr/>
          </p:nvSpPr>
          <p:spPr>
            <a:xfrm>
              <a:off x="2675404" y="2975938"/>
              <a:ext cx="1272727" cy="401335"/>
            </a:xfrm>
            <a:prstGeom prst="roundRect">
              <a:avLst/>
            </a:prstGeom>
            <a:solidFill>
              <a:srgbClr val="02726D"/>
            </a:solidFill>
            <a:ln w="28575">
              <a:solidFill>
                <a:srgbClr val="0272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schemeClr val="bg1"/>
                  </a:solidFill>
                </a:rPr>
                <a:t>Gelegentlich</a:t>
              </a:r>
            </a:p>
          </p:txBody>
        </p:sp>
        <p:sp>
          <p:nvSpPr>
            <p:cNvPr id="38" name="Abgerundetes Rechteck 37">
              <a:extLst>
                <a:ext uri="{FF2B5EF4-FFF2-40B4-BE49-F238E27FC236}">
                  <a16:creationId xmlns:a16="http://schemas.microsoft.com/office/drawing/2014/main" id="{7754CFB7-6E8D-1442-BD12-37CA712F97B8}"/>
                </a:ext>
              </a:extLst>
            </p:cNvPr>
            <p:cNvSpPr/>
            <p:nvPr/>
          </p:nvSpPr>
          <p:spPr>
            <a:xfrm>
              <a:off x="2675405" y="1928376"/>
              <a:ext cx="1272727" cy="401335"/>
            </a:xfrm>
            <a:prstGeom prst="roundRect">
              <a:avLst/>
            </a:prstGeom>
            <a:solidFill>
              <a:srgbClr val="02726D"/>
            </a:solidFill>
            <a:ln w="28575">
              <a:solidFill>
                <a:srgbClr val="0272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schemeClr val="bg1"/>
                  </a:solidFill>
                </a:rPr>
                <a:t>Wahrscheinlich</a:t>
              </a:r>
            </a:p>
          </p:txBody>
        </p:sp>
        <p:sp>
          <p:nvSpPr>
            <p:cNvPr id="40" name="Abgerundetes Rechteck 39">
              <a:extLst>
                <a:ext uri="{FF2B5EF4-FFF2-40B4-BE49-F238E27FC236}">
                  <a16:creationId xmlns:a16="http://schemas.microsoft.com/office/drawing/2014/main" id="{0BBF05F3-6142-7D4F-9F63-296F895DA577}"/>
                </a:ext>
              </a:extLst>
            </p:cNvPr>
            <p:cNvSpPr/>
            <p:nvPr/>
          </p:nvSpPr>
          <p:spPr>
            <a:xfrm>
              <a:off x="2680874" y="943672"/>
              <a:ext cx="1267258" cy="401335"/>
            </a:xfrm>
            <a:prstGeom prst="roundRect">
              <a:avLst/>
            </a:prstGeom>
            <a:solidFill>
              <a:srgbClr val="02726D"/>
            </a:solidFill>
            <a:ln w="28575">
              <a:solidFill>
                <a:srgbClr val="02726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b="1" dirty="0">
                  <a:solidFill>
                    <a:schemeClr val="bg1"/>
                  </a:solidFill>
                </a:rPr>
                <a:t>Sehr wahrscheinlich</a:t>
              </a:r>
            </a:p>
          </p:txBody>
        </p:sp>
        <p:cxnSp>
          <p:nvCxnSpPr>
            <p:cNvPr id="43" name="Gerade Verbindung mit Pfeil 42">
              <a:extLst>
                <a:ext uri="{FF2B5EF4-FFF2-40B4-BE49-F238E27FC236}">
                  <a16:creationId xmlns:a16="http://schemas.microsoft.com/office/drawing/2014/main" id="{EBDFDBEC-461A-B94C-8475-83585A6D0C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41015" y="6528764"/>
              <a:ext cx="8905357" cy="6211"/>
            </a:xfrm>
            <a:prstGeom prst="straightConnector1">
              <a:avLst/>
            </a:prstGeom>
            <a:ln w="38100">
              <a:solidFill>
                <a:srgbClr val="23477C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mit Pfeil 44">
              <a:extLst>
                <a:ext uri="{FF2B5EF4-FFF2-40B4-BE49-F238E27FC236}">
                  <a16:creationId xmlns:a16="http://schemas.microsoft.com/office/drawing/2014/main" id="{4BA2B798-79CE-454A-826E-04837580E0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63470" y="638408"/>
              <a:ext cx="0" cy="6098586"/>
            </a:xfrm>
            <a:prstGeom prst="straightConnector1">
              <a:avLst/>
            </a:prstGeom>
            <a:ln w="38100">
              <a:solidFill>
                <a:srgbClr val="23477C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Abgerundetes Rechteck 58">
              <a:extLst>
                <a:ext uri="{FF2B5EF4-FFF2-40B4-BE49-F238E27FC236}">
                  <a16:creationId xmlns:a16="http://schemas.microsoft.com/office/drawing/2014/main" id="{A9F686BA-9EC1-C64F-8408-2B01A127FF84}"/>
                </a:ext>
              </a:extLst>
            </p:cNvPr>
            <p:cNvSpPr/>
            <p:nvPr/>
          </p:nvSpPr>
          <p:spPr>
            <a:xfrm rot="16200000">
              <a:off x="461831" y="3369602"/>
              <a:ext cx="3762407" cy="404037"/>
            </a:xfrm>
            <a:prstGeom prst="roundRect">
              <a:avLst/>
            </a:prstGeom>
            <a:solidFill>
              <a:srgbClr val="23477C"/>
            </a:solidFill>
            <a:ln>
              <a:solidFill>
                <a:srgbClr val="2347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bg1"/>
                  </a:solidFill>
                </a:rPr>
                <a:t>Eintrittswahrscheinlichkeit</a:t>
              </a:r>
            </a:p>
          </p:txBody>
        </p:sp>
        <p:sp>
          <p:nvSpPr>
            <p:cNvPr id="60" name="Abgerundetes Rechteck 59">
              <a:extLst>
                <a:ext uri="{FF2B5EF4-FFF2-40B4-BE49-F238E27FC236}">
                  <a16:creationId xmlns:a16="http://schemas.microsoft.com/office/drawing/2014/main" id="{D819BF34-6FDB-F241-9E85-00A5FF9A7FB9}"/>
                </a:ext>
              </a:extLst>
            </p:cNvPr>
            <p:cNvSpPr/>
            <p:nvPr/>
          </p:nvSpPr>
          <p:spPr>
            <a:xfrm>
              <a:off x="4885727" y="6332957"/>
              <a:ext cx="3762407" cy="404037"/>
            </a:xfrm>
            <a:prstGeom prst="roundRect">
              <a:avLst/>
            </a:prstGeom>
            <a:solidFill>
              <a:srgbClr val="23477C"/>
            </a:solidFill>
            <a:ln>
              <a:solidFill>
                <a:srgbClr val="2347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solidFill>
                    <a:schemeClr val="bg1"/>
                  </a:solidFill>
                </a:rPr>
                <a:t>Auswirkung</a:t>
              </a:r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2BD7D58D-FD2B-FD46-975D-71FB0B7242A4}"/>
              </a:ext>
            </a:extLst>
          </p:cNvPr>
          <p:cNvSpPr>
            <a:spLocks noChangeAspect="1"/>
          </p:cNvSpPr>
          <p:nvPr/>
        </p:nvSpPr>
        <p:spPr>
          <a:xfrm>
            <a:off x="597561" y="1753877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G1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40C7062E-1691-3448-876E-FC093F03DAB1}"/>
              </a:ext>
            </a:extLst>
          </p:cNvPr>
          <p:cNvSpPr>
            <a:spLocks noChangeAspect="1"/>
          </p:cNvSpPr>
          <p:nvPr/>
        </p:nvSpPr>
        <p:spPr>
          <a:xfrm>
            <a:off x="1449657" y="1755554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G2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B97C8D1-1DBA-AB4E-BAF6-F6482F64734A}"/>
              </a:ext>
            </a:extLst>
          </p:cNvPr>
          <p:cNvSpPr>
            <a:spLocks noChangeAspect="1"/>
          </p:cNvSpPr>
          <p:nvPr/>
        </p:nvSpPr>
        <p:spPr>
          <a:xfrm>
            <a:off x="593018" y="2414703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G3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44CF9E3B-CA30-1A4E-A473-8E3D86FE7FA4}"/>
              </a:ext>
            </a:extLst>
          </p:cNvPr>
          <p:cNvSpPr>
            <a:spLocks noChangeAspect="1"/>
          </p:cNvSpPr>
          <p:nvPr/>
        </p:nvSpPr>
        <p:spPr>
          <a:xfrm>
            <a:off x="1486421" y="2436792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G4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FD70605D-D84E-6F42-93B1-3A7C28F80444}"/>
              </a:ext>
            </a:extLst>
          </p:cNvPr>
          <p:cNvSpPr>
            <a:spLocks noChangeAspect="1"/>
          </p:cNvSpPr>
          <p:nvPr/>
        </p:nvSpPr>
        <p:spPr>
          <a:xfrm>
            <a:off x="600921" y="3115703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G5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19DA013C-F0BF-CA40-8EFF-99994DD0A5B2}"/>
              </a:ext>
            </a:extLst>
          </p:cNvPr>
          <p:cNvSpPr>
            <a:spLocks noChangeAspect="1"/>
          </p:cNvSpPr>
          <p:nvPr/>
        </p:nvSpPr>
        <p:spPr>
          <a:xfrm>
            <a:off x="1468516" y="3135425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G6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8A4C26AD-6DDC-CD4A-BF1A-232895ECCB6E}"/>
              </a:ext>
            </a:extLst>
          </p:cNvPr>
          <p:cNvSpPr>
            <a:spLocks noChangeAspect="1"/>
          </p:cNvSpPr>
          <p:nvPr/>
        </p:nvSpPr>
        <p:spPr>
          <a:xfrm>
            <a:off x="575522" y="3922592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G7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66C94118-395C-CC40-9CB9-8F44AF0C29B5}"/>
              </a:ext>
            </a:extLst>
          </p:cNvPr>
          <p:cNvSpPr>
            <a:spLocks noChangeAspect="1"/>
          </p:cNvSpPr>
          <p:nvPr/>
        </p:nvSpPr>
        <p:spPr>
          <a:xfrm>
            <a:off x="1449657" y="3939296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G8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09E2520B-4F56-C944-B7AD-8F61D66FA324}"/>
              </a:ext>
            </a:extLst>
          </p:cNvPr>
          <p:cNvSpPr>
            <a:spLocks noChangeAspect="1"/>
          </p:cNvSpPr>
          <p:nvPr/>
        </p:nvSpPr>
        <p:spPr>
          <a:xfrm>
            <a:off x="606892" y="4729481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G9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76C0A7A-A825-7B43-A08D-DEBFF66E4D45}"/>
              </a:ext>
            </a:extLst>
          </p:cNvPr>
          <p:cNvSpPr>
            <a:spLocks noChangeAspect="1"/>
          </p:cNvSpPr>
          <p:nvPr/>
        </p:nvSpPr>
        <p:spPr>
          <a:xfrm>
            <a:off x="1397473" y="4741231"/>
            <a:ext cx="504000" cy="504000"/>
          </a:xfrm>
          <a:prstGeom prst="ellipse">
            <a:avLst/>
          </a:prstGeom>
          <a:solidFill>
            <a:srgbClr val="2347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 b="1" dirty="0"/>
              <a:t>G10</a:t>
            </a:r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52B42CCE-763F-0D49-9509-E9C4C045FB2C}"/>
              </a:ext>
            </a:extLst>
          </p:cNvPr>
          <p:cNvSpPr txBox="1"/>
          <p:nvPr/>
        </p:nvSpPr>
        <p:spPr>
          <a:xfrm>
            <a:off x="360308" y="328373"/>
            <a:ext cx="161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Mit Objektgrafiken</a:t>
            </a:r>
          </a:p>
        </p:txBody>
      </p:sp>
    </p:spTree>
    <p:extLst>
      <p:ext uri="{BB962C8B-B14F-4D97-AF65-F5344CB8AC3E}">
        <p14:creationId xmlns:p14="http://schemas.microsoft.com/office/powerpoint/2010/main" val="2373649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DFA0B27B208D149AD121821BE51C9B0" ma:contentTypeVersion="12" ma:contentTypeDescription="Ein neues Dokument erstellen." ma:contentTypeScope="" ma:versionID="c351bf18a4a08bb27d90e6786a66bbe7">
  <xsd:schema xmlns:xsd="http://www.w3.org/2001/XMLSchema" xmlns:xs="http://www.w3.org/2001/XMLSchema" xmlns:p="http://schemas.microsoft.com/office/2006/metadata/properties" xmlns:ns2="fb446506-acda-4fe7-84c2-304143b17715" xmlns:ns3="385fa6f0-1c24-4592-83e6-d826a776ea38" targetNamespace="http://schemas.microsoft.com/office/2006/metadata/properties" ma:root="true" ma:fieldsID="650441a4b4f5fd1b00b9be033ed8cbca" ns2:_="" ns3:_="">
    <xsd:import namespace="fb446506-acda-4fe7-84c2-304143b17715"/>
    <xsd:import namespace="385fa6f0-1c24-4592-83e6-d826a776ea3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446506-acda-4fe7-84c2-304143b177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5fa6f0-1c24-4592-83e6-d826a776ea38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255AD4-1E15-4355-94A8-9FB51CC3024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1839874-D8EA-4604-9D10-07FF1C3882B6}"/>
</file>

<file path=customXml/itemProps3.xml><?xml version="1.0" encoding="utf-8"?>
<ds:datastoreItem xmlns:ds="http://schemas.openxmlformats.org/officeDocument/2006/customXml" ds:itemID="{58C908AC-D804-4F15-BAAB-2069D4EDEDB9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fb446506-acda-4fe7-84c2-304143b17715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Office PowerPoint</Application>
  <PresentationFormat>Breitbild</PresentationFormat>
  <Paragraphs>112</Paragraphs>
  <Slides>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Markus Glanzer</dc:creator>
  <cp:lastModifiedBy>Karl Dieter</cp:lastModifiedBy>
  <cp:revision>5</cp:revision>
  <cp:lastPrinted>2020-10-27T09:37:16Z</cp:lastPrinted>
  <dcterms:created xsi:type="dcterms:W3CDTF">2020-10-26T11:57:40Z</dcterms:created>
  <dcterms:modified xsi:type="dcterms:W3CDTF">2020-11-18T22:57:53Z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0x0101001DFA0B27B208D149AD121821BE51C9B0</vt:lpwstr>
  </property>
</Properties>
</file>